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48" r:id="rId15"/>
  </p:sldMasterIdLst>
  <p:sldIdLst>
    <p:sldId id="256" r:id="rId17"/>
    <p:sldId id="257" r:id="rId18"/>
    <p:sldId id="258" r:id="rId19"/>
    <p:sldId id="259" r:id="rId20"/>
    <p:sldId id="262" r:id="rId21"/>
    <p:sldId id="263" r:id="rId22"/>
    <p:sldId id="264" r:id="rId23"/>
    <p:sldId id="261" r:id="rId24"/>
    <p:sldId id="265" r:id="rId25"/>
    <p:sldId id="266" r:id="rId26"/>
    <p:sldId id="267" r:id="rId27"/>
    <p:sldId id="272" r:id="rId28"/>
    <p:sldId id="275" r:id="rId29"/>
    <p:sldId id="276" r:id="rId30"/>
    <p:sldId id="271" r:id="rId31"/>
    <p:sldId id="279" r:id="rId32"/>
    <p:sldId id="280" r:id="rId33"/>
    <p:sldId id="27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7549A-7329-4C44-B31B-7CA9ACB90F6D}" v="17" dt="2024-03-22T06:46:08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959" autoAdjust="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microsoft.com/office/2016/11/relationships/changesInfo" Target="changesInfos/changesInfo1.xml"></Relationship><Relationship Id="rId2" Type="http://schemas.openxmlformats.org/officeDocument/2006/relationships/tableStyles" Target="tableStyles.xml"></Relationship><Relationship Id="rId3" Type="http://schemas.microsoft.com/office/2015/10/relationships/revisionInfo" Target="revisionInfo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viewProps" Target="viewProps.xml"></Relationship><Relationship Id="rId36" Type="http://schemas.openxmlformats.org/officeDocument/2006/relationships/presProps" Target="presProps.xml"></Relationship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 k" userId="22680e05cb3e2490" providerId="Windows Live" clId="Web-{ACA7549A-7329-4C44-B31B-7CA9ACB90F6D}"/>
    <pc:docChg chg="addSld modSld addMainMaster delMainMaster">
      <pc:chgData name="sh k" userId="22680e05cb3e2490" providerId="Windows Live" clId="Web-{ACA7549A-7329-4C44-B31B-7CA9ACB90F6D}" dt="2024-03-22T06:46:07.659" v="17"/>
      <pc:docMkLst>
        <pc:docMk/>
      </pc:docMkLst>
      <pc:sldChg chg="addSp delSp modSp mod setBg modClrScheme setClrOvrMap chgLayout">
        <pc:chgData name="sh k" userId="22680e05cb3e2490" providerId="Windows Live" clId="Web-{ACA7549A-7329-4C44-B31B-7CA9ACB90F6D}" dt="2024-03-22T06:46:03.831" v="16" actId="20577"/>
        <pc:sldMkLst>
          <pc:docMk/>
          <pc:sldMk cId="3569210928" sldId="256"/>
        </pc:sldMkLst>
        <pc:spChg chg="mod">
          <ac:chgData name="sh k" userId="22680e05cb3e2490" providerId="Windows Live" clId="Web-{ACA7549A-7329-4C44-B31B-7CA9ACB90F6D}" dt="2024-03-22T06:45:45.002" v="10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sh k" userId="22680e05cb3e2490" providerId="Windows Live" clId="Web-{ACA7549A-7329-4C44-B31B-7CA9ACB90F6D}" dt="2024-03-22T06:46:03.831" v="16" actId="20577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sh k" userId="22680e05cb3e2490" providerId="Windows Live" clId="Web-{ACA7549A-7329-4C44-B31B-7CA9ACB90F6D}" dt="2024-03-22T06:45:30.080" v="1"/>
          <ac:spMkLst>
            <pc:docMk/>
            <pc:sldMk cId="3569210928" sldId="256"/>
            <ac:spMk id="8" creationId="{51B63EEE-B5E3-42ED-90DF-2948123C7049}"/>
          </ac:spMkLst>
        </pc:spChg>
        <pc:spChg chg="add del">
          <ac:chgData name="sh k" userId="22680e05cb3e2490" providerId="Windows Live" clId="Web-{ACA7549A-7329-4C44-B31B-7CA9ACB90F6D}" dt="2024-03-22T06:45:30.080" v="1"/>
          <ac:spMkLst>
            <pc:docMk/>
            <pc:sldMk cId="3569210928" sldId="256"/>
            <ac:spMk id="10" creationId="{00DC7BE8-B819-4865-ACAD-6EE9C972122D}"/>
          </ac:spMkLst>
        </pc:spChg>
        <pc:spChg chg="add">
          <ac:chgData name="sh k" userId="22680e05cb3e2490" providerId="Windows Live" clId="Web-{ACA7549A-7329-4C44-B31B-7CA9ACB90F6D}" dt="2024-03-22T06:45:30.127" v="2"/>
          <ac:spMkLst>
            <pc:docMk/>
            <pc:sldMk cId="3569210928" sldId="256"/>
            <ac:spMk id="20" creationId="{B8AEA54F-8279-4EDE-9B7B-BC13782DBC32}"/>
          </ac:spMkLst>
        </pc:spChg>
        <pc:spChg chg="add">
          <ac:chgData name="sh k" userId="22680e05cb3e2490" providerId="Windows Live" clId="Web-{ACA7549A-7329-4C44-B31B-7CA9ACB90F6D}" dt="2024-03-22T06:45:30.127" v="2"/>
          <ac:spMkLst>
            <pc:docMk/>
            <pc:sldMk cId="3569210928" sldId="256"/>
            <ac:spMk id="21" creationId="{72EF3F9A-9717-4ACB-A30D-96694842C4F7}"/>
          </ac:spMkLst>
        </pc:spChg>
        <pc:grpChg chg="add del">
          <ac:chgData name="sh k" userId="22680e05cb3e2490" providerId="Windows Live" clId="Web-{ACA7549A-7329-4C44-B31B-7CA9ACB90F6D}" dt="2024-03-22T06:45:30.080" v="1"/>
          <ac:grpSpMkLst>
            <pc:docMk/>
            <pc:sldMk cId="3569210928" sldId="256"/>
            <ac:grpSpMk id="12" creationId="{4D4E431C-C1D8-4876-B98F-A5B555E1022C}"/>
          </ac:grpSpMkLst>
        </pc:grpChg>
      </pc:sldChg>
      <pc:sldChg chg="new">
        <pc:chgData name="sh k" userId="22680e05cb3e2490" providerId="Windows Live" clId="Web-{ACA7549A-7329-4C44-B31B-7CA9ACB90F6D}" dt="2024-03-22T06:46:07.659" v="17"/>
        <pc:sldMkLst>
          <pc:docMk/>
          <pc:sldMk cId="1259495073" sldId="257"/>
        </pc:sldMkLst>
      </pc:sldChg>
      <pc:sldMasterChg chg="add del addSldLayout delSldLayout">
        <pc:chgData name="sh k" userId="22680e05cb3e2490" providerId="Windows Live" clId="Web-{ACA7549A-7329-4C44-B31B-7CA9ACB90F6D}" dt="2024-03-22T06:45:30.127" v="2"/>
        <pc:sldMasterMkLst>
          <pc:docMk/>
          <pc:sldMasterMk cId="3686743294" sldId="2147483648"/>
        </pc:sldMasterMkLst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46971665" sldId="2147483649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463982937" sldId="2147483650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2146234188" sldId="2147483651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62196340" sldId="2147483652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2923469982" sldId="2147483653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130272583" sldId="2147483654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945682316" sldId="2147483655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419606053" sldId="2147483656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416493134" sldId="2147483657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510513095" sldId="2147483658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addSldLayout">
        <pc:chgData name="sh k" userId="22680e05cb3e2490" providerId="Windows Live" clId="Web-{ACA7549A-7329-4C44-B31B-7CA9ACB90F6D}" dt="2024-03-22T06:45:30.127" v="2"/>
        <pc:sldMasterMkLst>
          <pc:docMk/>
          <pc:sldMasterMk cId="62406746" sldId="2147483673"/>
        </pc:sldMasterMkLst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63075175" sldId="2147483662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211871268" sldId="2147483663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481619683" sldId="2147483664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448887395" sldId="2147483665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89277107" sldId="2147483666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493090763" sldId="2147483667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722978129" sldId="2147483668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51061608" sldId="2147483669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808151543" sldId="2147483670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21829005" sldId="2147483671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314067488" sldId="2147483672"/>
          </pc:sldLayoutMkLst>
        </pc:sldLayoutChg>
      </pc:sldMasterChg>
      <pc:sldMasterChg chg="add del addSldLayout delSldLayout">
        <pc:chgData name="sh k" userId="22680e05cb3e2490" providerId="Windows Live" clId="Web-{ACA7549A-7329-4C44-B31B-7CA9ACB90F6D}" dt="2024-03-22T06:45:30.080" v="1"/>
        <pc:sldMasterMkLst>
          <pc:docMk/>
          <pc:sldMasterMk cId="2756741657" sldId="2147483725"/>
        </pc:sldMasterMkLst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909013964" sldId="2147483714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79394996" sldId="2147483715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017688474" sldId="2147483716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317316127" sldId="2147483717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683214345" sldId="2147483718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798665045" sldId="2147483719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663362450" sldId="2147483720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552316044" sldId="2147483721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391842962" sldId="2147483722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569187231" sldId="2147483723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80674007" sldId="214748372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78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8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" y="365125"/>
            <a:ext cx="10869930" cy="1688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05" y="2576830"/>
            <a:ext cx="10869930" cy="3601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050" y="6356985"/>
            <a:ext cx="2743835" cy="365760"/>
          </a:xfrm>
        </p:spPr>
        <p:txBody>
          <a:bodyPr/>
          <a:lstStyle/>
          <a:p>
            <a:fld id="{8BB296A2-D8F0-4E17-BFD0-A6C902250D59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9990" y="6356350"/>
            <a:ext cx="41154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5155" y="6356350"/>
            <a:ext cx="1281430" cy="365760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5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6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7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7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7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19683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" y="365125"/>
            <a:ext cx="10869295" cy="1687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05" y="2576830"/>
            <a:ext cx="10869295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050" y="63569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6999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5155" y="6356350"/>
            <a:ext cx="128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646141499358.png"></Relationship><Relationship Id="rId3" Type="http://schemas.openxmlformats.org/officeDocument/2006/relationships/image" Target="../media/fImage1322931506962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92001654464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7641671765705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8796911888145.png"></Relationship><Relationship Id="rId3" Type="http://schemas.openxmlformats.org/officeDocument/2006/relationships/image" Target="../media/fImage15637081923281.png"></Relationship><Relationship Id="rId4" Type="http://schemas.openxmlformats.org/officeDocument/2006/relationships/image" Target="../media/fImage31175161936827.png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30510521649961.png"></Relationship><Relationship Id="rId3" Type="http://schemas.openxmlformats.org/officeDocument/2006/relationships/image" Target="../media/fImage3340309194491.png"></Relationship><Relationship Id="rId4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82555416141.png"></Relationship><Relationship Id="rId3" Type="http://schemas.openxmlformats.org/officeDocument/2006/relationships/image" Target="../media/fImage51484781638467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hyperlink" Target="https://github.com/KSH0074/Unreal_Cpp_Project_PF" TargetMode="Externa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image" Target="../media/fImage168374341.png"></Relationship><Relationship Id="rId2" Type="http://schemas.openxmlformats.org/officeDocument/2006/relationships/image" Target="../media/fImage16837458467.png"></Relationship><Relationship Id="rId3" Type="http://schemas.openxmlformats.org/officeDocument/2006/relationships/image" Target="../media/fImage16057466334.png"></Relationship><Relationship Id="rId4" Type="http://schemas.openxmlformats.org/officeDocument/2006/relationships/image" Target="../media/fImage206301216500.pn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47291269169.png"></Relationship><Relationship Id="rId3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4891285724.pn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311681311478.png"></Relationship><Relationship Id="rId3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B8AEA54F-8279-4EDE-9B7B-BC13782D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2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4505" y="385445"/>
            <a:ext cx="5785485" cy="3761105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Unreal</a:t>
            </a:r>
            <a:r>
              <a:rPr lang="ko-KR" altLang="en-US" dirty="0"/>
              <a:t> </a:t>
            </a:r>
            <a:r>
              <a:rPr lang="ko-KR" altLang="en-US" dirty="0" err="1"/>
              <a:t>Portfolio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1155" y="4834255"/>
            <a:ext cx="10678160" cy="149098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김성호  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7" descr="C:/Users/rlatj/AppData/Roaming/PolarisOffice/ETemp/3556_23133736/fImage264614149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615" y="150495"/>
            <a:ext cx="7517765" cy="3684270"/>
          </a:xfrm>
          <a:prstGeom prst="rect"/>
          <a:noFill/>
        </p:spPr>
      </p:pic>
      <p:pic>
        <p:nvPicPr>
          <p:cNvPr id="3" name="그림 38" descr="C:/Users/rlatj/AppData/Roaming/PolarisOffice/ETemp/3556_23133736/fImage132293150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0" y="3921125"/>
            <a:ext cx="6583680" cy="2807335"/>
          </a:xfrm>
          <a:prstGeom prst="rect"/>
          <a:noFill/>
        </p:spPr>
      </p:pic>
      <p:sp>
        <p:nvSpPr>
          <p:cNvPr id="4" name="텍스트 상자 39"/>
          <p:cNvSpPr txBox="1">
            <a:spLocks/>
          </p:cNvSpPr>
          <p:nvPr/>
        </p:nvSpPr>
        <p:spPr>
          <a:xfrm rot="0">
            <a:off x="6762750" y="3921125"/>
            <a:ext cx="40881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랜덤한 지점을 순찰하도록 임의의 지점을 선택하는 블루프린트 내용입니다.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0"/>
          <p:cNvSpPr txBox="1">
            <a:spLocks/>
          </p:cNvSpPr>
          <p:nvPr/>
        </p:nvSpPr>
        <p:spPr>
          <a:xfrm rot="0">
            <a:off x="7842250" y="333375"/>
            <a:ext cx="365188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각 상태에 대한 부분을 블랙보드 데코레이터를 이용하여 해당 부분의 흐름을 관리합니다.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3-2. 보스형 적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1200" cy="36023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-기본적으로 플레이어를 향해 움직입니다.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-너무 멀어졌을 경우 돌진공격을 하여 거리를 좁힙니다. 이때 데미지주도록 만들었습니다.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-일정 체력 이하가 되었을 경우 공격 모션이 변화합니다.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이때 40% 확률로 공격상태시 일반형 적을 보스근처 랜덤한 위치에 소환합니다.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-피격시 즉각적으로 피격 애니메이션이 재생됩니다.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5" descr="C:/Users/rlatj/AppData/Roaming/PolarisOffice/ETemp/3556_23133736/fImage209200165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6890" y="293370"/>
            <a:ext cx="9477375" cy="4200525"/>
          </a:xfrm>
          <a:prstGeom prst="rect"/>
          <a:noFill/>
        </p:spPr>
      </p:pic>
      <p:sp>
        <p:nvSpPr>
          <p:cNvPr id="3" name="텍스트 상자 64"/>
          <p:cNvSpPr txBox="1">
            <a:spLocks/>
          </p:cNvSpPr>
          <p:nvPr/>
        </p:nvSpPr>
        <p:spPr>
          <a:xfrm rot="0">
            <a:off x="594995" y="4747260"/>
            <a:ext cx="943038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일반형 적 보다는 단순한 AI 이지만 블랙보드 데코레이터에 의해 흐름이 제어된다는 부분은 같습니다. HP에 따라 행동패턴이 달라지도록 만들었습니다.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90000" lnSpcReduction="0"/>
          </a:bodyPr>
          <a:lstStyle/>
          <a:p>
            <a:pPr marL="0" indent="0" rtl="0"/>
            <a:r>
              <a:rPr lang="en-US"/>
              <a:t/>
            </a:r>
            <a:br>
              <a:rPr lang="en-US"/>
            </a:br>
            <a:r>
              <a:rPr lang="en-US"/>
              <a:t>4.UI/UX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/>
              <a:t>게임플레이 화면 중에서 입력 키와 발동된 스킬을 알 수 있도록 화면상에 UI로 나타나게 하였고, 일반형 적에게는 체력 UI를 머리에 띄움으로 현제 체력이 얼마나 남았는지 알 수 있게 하였습니다. </a:t>
            </a:r>
            <a:endParaRPr lang="ko-KR" altLang="en-US"/>
          </a:p>
          <a:p>
            <a:pPr marL="0" indent="0" rtl="0"/>
            <a:endParaRPr lang="ko-KR" altLang="en-US"/>
          </a:p>
          <a:p>
            <a:pPr marL="0" indent="0" rtl="0"/>
            <a:endParaRPr lang="ko-KR" altLang="en-US"/>
          </a:p>
        </p:txBody>
      </p:sp>
      <p:pic>
        <p:nvPicPr>
          <p:cNvPr id="4" name="그림 48" descr="C:/Users/rlatj/AppData/Roaming/PolarisOffice/ETemp/3556_23133736/fImage4764167176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8990" y="3477260"/>
            <a:ext cx="6089015" cy="3378200"/>
          </a:xfrm>
          <a:prstGeom prst="rect"/>
          <a:noFill/>
        </p:spPr>
      </p:pic>
      <p:sp>
        <p:nvSpPr>
          <p:cNvPr id="5" name="도형 49"/>
          <p:cNvSpPr>
            <a:spLocks/>
          </p:cNvSpPr>
          <p:nvPr/>
        </p:nvSpPr>
        <p:spPr>
          <a:xfrm rot="0">
            <a:off x="4039870" y="6119495"/>
            <a:ext cx="842010" cy="334010"/>
          </a:xfrm>
          <a:prstGeom prst="rect"/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3"/>
          <p:cNvCxnSpPr>
            <a:stCxn id="5" idx="3"/>
          </p:cNvCxnSpPr>
          <p:nvPr/>
        </p:nvCxnSpPr>
        <p:spPr>
          <a:xfrm rot="0" flipV="1">
            <a:off x="4881245" y="3961130"/>
            <a:ext cx="3676015" cy="232537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4"/>
          <p:cNvSpPr txBox="1">
            <a:spLocks/>
          </p:cNvSpPr>
          <p:nvPr/>
        </p:nvSpPr>
        <p:spPr>
          <a:xfrm rot="0">
            <a:off x="8509000" y="3635375"/>
            <a:ext cx="300863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마지막으로 발동된 스킬이 표시됩니다.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55"/>
          <p:cNvSpPr>
            <a:spLocks/>
          </p:cNvSpPr>
          <p:nvPr/>
        </p:nvSpPr>
        <p:spPr>
          <a:xfrm rot="0">
            <a:off x="5445125" y="5540375"/>
            <a:ext cx="2516505" cy="6515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" name="도형 57"/>
          <p:cNvCxnSpPr>
            <a:stCxn id="8" idx="3"/>
          </p:cNvCxnSpPr>
          <p:nvPr/>
        </p:nvCxnSpPr>
        <p:spPr>
          <a:xfrm rot="0" flipV="1">
            <a:off x="7960995" y="5104130"/>
            <a:ext cx="905510" cy="762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58"/>
          <p:cNvSpPr txBox="1">
            <a:spLocks/>
          </p:cNvSpPr>
          <p:nvPr/>
        </p:nvSpPr>
        <p:spPr>
          <a:xfrm rot="0">
            <a:off x="8913495" y="4873625"/>
            <a:ext cx="268351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입력된 키를 표시합니다.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1" descr="C:/Users/rlatj/AppData/Roaming/PolarisOffice/ETemp/3556_23133736/fImage3879691188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5745" y="277495"/>
            <a:ext cx="6755765" cy="3676015"/>
          </a:xfrm>
          <a:prstGeom prst="rect"/>
          <a:noFill/>
        </p:spPr>
      </p:pic>
      <p:sp>
        <p:nvSpPr>
          <p:cNvPr id="4" name="텍스트 상자 63"/>
          <p:cNvSpPr txBox="1">
            <a:spLocks/>
          </p:cNvSpPr>
          <p:nvPr/>
        </p:nvSpPr>
        <p:spPr>
          <a:xfrm rot="0">
            <a:off x="7103745" y="412750"/>
            <a:ext cx="426339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메인 화면에서의 UI/UX 는 이렇게 구성되어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간단한 화면 설정과 게임시작, 게임방법, 나가기 버튼으로 구성되어있습니다.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65" descr="C:/Users/rlatj/AppData/Roaming/PolarisOffice/ETemp/3556_23133736/fImage1563708192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6380" y="4017010"/>
            <a:ext cx="4969510" cy="2561590"/>
          </a:xfrm>
          <a:prstGeom prst="rect"/>
          <a:noFill/>
        </p:spPr>
      </p:pic>
      <p:pic>
        <p:nvPicPr>
          <p:cNvPr id="6" name="그림 66" descr="C:/Users/rlatj/AppData/Roaming/PolarisOffice/ETemp/3556_23133736/fImage3117516193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21630" y="4017010"/>
            <a:ext cx="4866005" cy="2588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3865" y="389255"/>
            <a:ext cx="5708015" cy="2837815"/>
          </a:xfrm>
          <a:prstGeom prst="rect"/>
          <a:noFill/>
        </p:spPr>
      </p:pic>
      <p:pic>
        <p:nvPicPr>
          <p:cNvPr id="3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250" y="3429635"/>
            <a:ext cx="6731635" cy="3740150"/>
          </a:xfrm>
          <a:prstGeom prst="rect"/>
          <a:noFill/>
        </p:spPr>
      </p:pic>
      <p:sp>
        <p:nvSpPr>
          <p:cNvPr id="4" name="텍스트 상자 68"/>
          <p:cNvSpPr txBox="1">
            <a:spLocks/>
          </p:cNvSpPr>
          <p:nvPr/>
        </p:nvSpPr>
        <p:spPr>
          <a:xfrm>
            <a:off x="6754495" y="556260"/>
            <a:ext cx="497840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튜토리얼 레벨상에서의 설명 UI입니다.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튜토리얼 레벨의 특정 구간을 지날때 나타납니다.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69"/>
          <p:cNvSpPr txBox="1">
            <a:spLocks/>
          </p:cNvSpPr>
          <p:nvPr/>
        </p:nvSpPr>
        <p:spPr>
          <a:xfrm>
            <a:off x="7270750" y="3549015"/>
            <a:ext cx="497840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게임 플레이중 일시정지 상황시 UI/UX 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ESC를 눌러 게임을 일시정지 할 수 있으며, 메인화면 이동 및 화면설정을 할 수 있도록 구성되어 있습니다.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C:/Users/rlatj/AppData/Roaming/PolarisOffice/ETemp/14232_10694152/fImage382555416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608965"/>
            <a:ext cx="6637020" cy="3072130"/>
          </a:xfrm>
          <a:prstGeom prst="rect"/>
          <a:noFill/>
        </p:spPr>
      </p:pic>
      <p:sp>
        <p:nvSpPr>
          <p:cNvPr id="3" name="텍스트 상자 5"/>
          <p:cNvSpPr txBox="1">
            <a:spLocks/>
          </p:cNvSpPr>
          <p:nvPr/>
        </p:nvSpPr>
        <p:spPr>
          <a:xfrm rot="0">
            <a:off x="6817360" y="584200"/>
            <a:ext cx="460375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포스트프로세스 볼륨과 커스텀뎁스를 이용하여 플레이어 캐릭터가 장애물에 가려졌을때도 표시되게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6" descr="C:/Users/rlatj/AppData/Roaming/PolarisOffice/ETemp/14232_10694152/fImage514847816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680460"/>
            <a:ext cx="5706745" cy="3203575"/>
          </a:xfrm>
          <a:prstGeom prst="rect"/>
          <a:noFill/>
        </p:spPr>
      </p:pic>
      <p:sp>
        <p:nvSpPr>
          <p:cNvPr id="5" name="텍스트 상자 7"/>
          <p:cNvSpPr txBox="1">
            <a:spLocks/>
          </p:cNvSpPr>
          <p:nvPr/>
        </p:nvSpPr>
        <p:spPr>
          <a:xfrm rot="0">
            <a:off x="5993765" y="3984625"/>
            <a:ext cx="569087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플레이어의 체력이 0이 되는 즉시 Game Over 표시가 뜨며 게임이 일시정지 됩니다.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이때 레벨을 다시 플레이 하거나 메인메뉴로 돌아갈 수 있도록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깃허브 페이지 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 sz="2000">
                <a:latin typeface="Avenir Next LT Pro" charset="0"/>
                <a:ea typeface="Avenir Next LT Pro" charset="0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https://github.com/KSH0074/Unreal_Cpp_Project_PF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>
            <a:off x="484505" y="365125"/>
            <a:ext cx="10871200" cy="1689735"/>
          </a:xfrm>
          <a:prstGeom prst="rect"/>
        </p:spPr>
        <p:txBody>
          <a:bodyPr wrap="square" lIns="91440" tIns="45720" rIns="91440" bIns="45720" numCol="1" vert="horz" anchor="b">
            <a:normAutofit fontScale="90000" lnSpcReduction="0"/>
          </a:bodyPr>
          <a:lstStyle/>
          <a:p>
            <a:pPr marL="0" indent="0" rtl="0" latinLnBrk="0">
              <a:buFontTx/>
              <a:buNone/>
            </a:pPr>
            <a:r>
              <a:rPr lang="en-US"/>
              <a:t>4.사용된 모델링 및 애니메이션소스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1200" cy="36023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/>
              <a:t>- MIXAMO에서 제공하는 무료 애니메이션과 모델링을 사용하였습니다.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- Unreal 마켓플레이스에서 무료 배포중인 InfinityBlade의 오브젝트와 GRUX 모델 및 애니메이션을 사용하여 레벨디자인과 보스 몬스터를 만들었습니다.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-사용된 이펙트 또한 </a:t>
            </a: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InfinityBlade의 이펙트를 썼습니다.</a:t>
            </a: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목차 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1. 간략한 게임설명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2. 커맨드 시스템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3. Non-Playable character AI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4. UI/UX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5. 사용한에셋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8163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1.  게임설명	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rtl="0" latinLnBrk="0">
              <a:buFontTx/>
              <a:buNone/>
            </a:pPr>
            <a:r>
              <a:rPr lang="en-US"/>
              <a:t>- 언리얼엔진으로 만든 쿼터뷰 시점의 게임으로 </a:t>
            </a: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커맨드를 입력하여 스킬을 사용할 수 있도로록 만든 게임입니다.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/>
              <a:t>- 마우스 우클릭으로 지정된 곳을 플레이어가 NavMesh이용하여 이동하고, WASD 키로 커맨드를 입력, 마우스 왼클릭으로 사용하는 시스템을 사용했습니다.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- 드래그로도 이동이 가능하게 구현하였습니다. 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 </a:t>
            </a: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2.커맨드 시스템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55000" lnSpcReduction="20000"/>
          </a:bodyPr>
          <a:lstStyle/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3600">
                <a:latin typeface="Avenir Next LT Pro" charset="0"/>
                <a:ea typeface="+mn-ea"/>
                <a:cs typeface="+mn-cs"/>
              </a:rPr>
              <a:t>-데이터 테이블 Row Struct 형식을 Cpp에서 지정한 후에 </a:t>
            </a:r>
            <a:endParaRPr lang="ko-KR" altLang="en-US" sz="3600">
              <a:latin typeface="Avenir Next LT Pro" charset="0"/>
              <a:ea typeface="+mn-ea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3600">
                <a:latin typeface="Avenir Next LT Pro" charset="0"/>
                <a:ea typeface="Avenir Next LT Pro" charset="0"/>
                <a:cs typeface="+mn-cs"/>
              </a:rPr>
              <a:t>이에 맞는 CSV 파일을 연결하여 외부에서 쉽게 커맨드를 추가/제거 할 수 있도록 만들었습니다.</a:t>
            </a: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 sz="2000"/>
          </a:p>
        </p:txBody>
      </p:sp>
      <p:pic>
        <p:nvPicPr>
          <p:cNvPr id="5" name="그림 2" descr="C:/Users/rlatj/AppData/Roaming/PolarisOffice/ETemp/3556_23133736/fImage16837434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77920" y="3523615"/>
            <a:ext cx="3486785" cy="1705610"/>
          </a:xfrm>
          <a:prstGeom prst="rect"/>
          <a:noFill/>
        </p:spPr>
      </p:pic>
      <p:pic>
        <p:nvPicPr>
          <p:cNvPr id="7" name="그림 4" descr="C:/Users/rlatj/AppData/Roaming/PolarisOffice/ETemp/3556_23133736/fImage1683745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53155" y="3523615"/>
            <a:ext cx="3486785" cy="1705610"/>
          </a:xfrm>
          <a:prstGeom prst="rect"/>
          <a:noFill/>
        </p:spPr>
      </p:pic>
      <p:pic>
        <p:nvPicPr>
          <p:cNvPr id="8" name="그림 5" descr="C:/Users/rlatj/AppData/Roaming/PolarisOffice/ETemp/3556_23133736/fImage1605746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235" y="5055870"/>
            <a:ext cx="4595495" cy="1555115"/>
          </a:xfrm>
          <a:prstGeom prst="rect"/>
          <a:noFill/>
        </p:spPr>
      </p:pic>
      <p:pic>
        <p:nvPicPr>
          <p:cNvPr id="9" name="그림 13" descr="C:/Users/rlatj/AppData/Roaming/PolarisOffice/ETemp/3556_23133736/fImage20630121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0980" y="3425190"/>
            <a:ext cx="3698875" cy="3615690"/>
          </a:xfrm>
          <a:prstGeom prst="rect"/>
          <a:noFill/>
        </p:spPr>
      </p:pic>
      <p:cxnSp>
        <p:nvCxnSpPr>
          <p:cNvPr id="10" name="도형 14"/>
          <p:cNvCxnSpPr/>
          <p:nvPr/>
        </p:nvCxnSpPr>
        <p:spPr>
          <a:xfrm rot="0" flipV="1">
            <a:off x="3795395" y="5327015"/>
            <a:ext cx="3121660" cy="321945"/>
          </a:xfrm>
          <a:prstGeom prst="straightConnector1"/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도형 18"/>
          <p:cNvSpPr>
            <a:spLocks/>
          </p:cNvSpPr>
          <p:nvPr/>
        </p:nvSpPr>
        <p:spPr>
          <a:xfrm rot="16200000" flipH="1">
            <a:off x="5600700" y="5024120"/>
            <a:ext cx="1103630" cy="1512570"/>
          </a:xfrm>
          <a:prstGeom prst="bentConnector2"/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195" y="220980"/>
            <a:ext cx="7896860" cy="6087110"/>
          </a:xfrm>
          <a:prstGeom prst="rect"/>
          <a:noFill/>
        </p:spPr>
      </p:pic>
      <p:sp>
        <p:nvSpPr>
          <p:cNvPr id="3" name="텍스트 상자 21"/>
          <p:cNvSpPr txBox="1">
            <a:spLocks/>
          </p:cNvSpPr>
          <p:nvPr/>
        </p:nvSpPr>
        <p:spPr>
          <a:xfrm>
            <a:off x="8216900" y="345440"/>
            <a:ext cx="3608070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이렇게 만들어진 커맨드 테이블 데이터를 게임인스턴스 생성자에서 로드 될 수 있도록 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또한 테이블 데이터를 얻을 수 있는 함수 GetTableData를 만들어 이후 플레이어가 입력한 커맨드에 대한 데이터를 얻어 올 수 있도록 하였습니다.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 descr="C:/Users/rlatj/AppData/Roaming/PolarisOffice/ETemp/3556_23133736/fImage20489128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035" y="304800"/>
            <a:ext cx="4972685" cy="6249035"/>
          </a:xfrm>
          <a:prstGeom prst="rect"/>
          <a:noFill/>
        </p:spPr>
      </p:pic>
      <p:sp>
        <p:nvSpPr>
          <p:cNvPr id="3" name="텍스트 상자 23"/>
          <p:cNvSpPr txBox="1">
            <a:spLocks/>
          </p:cNvSpPr>
          <p:nvPr/>
        </p:nvSpPr>
        <p:spPr>
          <a:xfrm rot="0">
            <a:off x="6051550" y="1102995"/>
            <a:ext cx="508952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플레이어가 커맨드키(WASD) 입력 시 입력중인 커맨드 정보를 가진 Queue에 Push되어집니다.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CommandTimeOut함수를 통해 일정 시간이 지나면 입력되어있는 커맨드가 초기화 되도록 하였습니다.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6545" y="280035"/>
            <a:ext cx="9427845" cy="4117340"/>
          </a:xfrm>
          <a:prstGeom prst="rect"/>
          <a:noFill/>
        </p:spPr>
      </p:pic>
      <p:sp>
        <p:nvSpPr>
          <p:cNvPr id="3" name="텍스트 상자 26"/>
          <p:cNvSpPr txBox="1">
            <a:spLocks/>
          </p:cNvSpPr>
          <p:nvPr/>
        </p:nvSpPr>
        <p:spPr>
          <a:xfrm>
            <a:off x="518795" y="4602480"/>
            <a:ext cx="933005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TableRead 함수를 통해 입력된 커맨드의 정보를 가져와 알맞은 함수를 델리게이트에 Bind하여 플레이어가 올바르게 입력했다면 해당하는 스킬을 사용하고,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커맨드가 제대로 입력되지 않았을 경우와 일반공격을 호출할 때는 NoCommand 판정을 주어 일반 공격이 나가도록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89890"/>
            <a:ext cx="10871200" cy="16897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3. Non-PlayableCharacter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1835" cy="36029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-AI는 일반형 적과 보스로 나누어 제작하였으며 FSM과 BehaviorTree를 이용하였습니다.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ko-KR" altLang="en-US"/>
              <a:t>-상태에 따라 </a:t>
            </a:r>
            <a:r>
              <a:rPr lang="ko-KR" altLang="en-US" sz="2000">
                <a:latin typeface="Avenir Next LT Pro" charset="0"/>
                <a:ea typeface="맑은 고딕" charset="0"/>
                <a:cs typeface="+mn-cs"/>
              </a:rPr>
              <a:t>BehaviorTree의</a:t>
            </a:r>
            <a:r>
              <a:rPr lang="ko-KR" altLang="en-US" sz="2000">
                <a:latin typeface="Avenir Next LT Pro" charset="0"/>
                <a:ea typeface="맑은 고딕" charset="0"/>
                <a:cs typeface="+mn-cs"/>
              </a:rPr>
              <a:t> </a:t>
            </a:r>
            <a:r>
              <a:rPr lang="ko-KR" altLang="en-US"/>
              <a:t>블랙보드 데코레이터를 통하여 AI의 흐름을 제어하는 구조로 만들었습니다. 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ko-KR" altLang="en-US"/>
              <a:t>-모든 AI 는 NavMesh를 따라 움직이도록 설계되었습니다.</a:t>
            </a: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3-1. 일반형 적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/>
              <a:t>- 시야에 플레이어가 들어올 경우 추격합니다. </a:t>
            </a:r>
            <a:endParaRPr lang="ko-KR" altLang="en-US"/>
          </a:p>
          <a:p>
            <a:pPr marL="0" indent="0" rtl="0"/>
            <a:r>
              <a:rPr lang="en-US"/>
              <a:t>- 플레이어로부터 데미지를 입었을 경우 추격합니다.</a:t>
            </a:r>
            <a:endParaRPr lang="ko-KR" altLang="en-US"/>
          </a:p>
          <a:p>
            <a:pPr marL="0" indent="0" rtl="0"/>
            <a:r>
              <a:rPr lang="en-US"/>
              <a:t>- 추격상태가 아니라면 최초 스폰위치로부터 랜덤한 지점을 계속 순찰합니다.</a:t>
            </a:r>
            <a:endParaRPr lang="ko-KR" altLang="en-US"/>
          </a:p>
          <a:p>
            <a:pPr marL="0" indent="0" rtl="0"/>
            <a:r>
              <a:rPr lang="en-US"/>
              <a:t>- 순찰하거나 추격시 최초스폰위치로부터 일정 거리이상 멀어질 경우 되돌아 갑니다. </a:t>
            </a:r>
            <a:endParaRPr lang="ko-KR" altLang="en-US"/>
          </a:p>
          <a:p>
            <a:pPr marL="0" indent="0" rtl="0"/>
            <a:r>
              <a:rPr lang="en-US"/>
              <a:t>-데미지를 입었을 경우 피격애니메이션이 재생됩니다.</a:t>
            </a:r>
            <a:endParaRPr lang="ko-KR" altLang="en-US"/>
          </a:p>
          <a:p>
            <a:pPr marL="0" indent="0" rtl="0"/>
            <a:r>
              <a:rPr lang="en-US"/>
              <a:t>- 플레이어가 공격범위내 있는 경우 플레이어를 공격합니다. 이때 Kick과 Punch중 랜덤으로 공격합니다.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김 성호</cp:lastModifiedBy>
  <dc:title>PowerPoint 프레젠테이션</dc:title>
  <cp:version>9.104.137.47964</cp:version>
  <dcterms:modified xsi:type="dcterms:W3CDTF">2024-03-22T06:46:12Z</dcterms:modified>
</cp:coreProperties>
</file>